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/>
    <p:restoredTop sz="84018"/>
  </p:normalViewPr>
  <p:slideViewPr>
    <p:cSldViewPr snapToGrid="0" snapToObjects="1">
      <p:cViewPr>
        <p:scale>
          <a:sx n="108" d="100"/>
          <a:sy n="108" d="100"/>
        </p:scale>
        <p:origin x="-3608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F830-9445-CE47-9B86-0A6C9D60C900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B3C83-4778-D145-B582-D2742D1A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4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B3C83-4778-D145-B582-D2742D1A7D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5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0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7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2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5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75A2A-DDEC-A64A-87E7-E1F5FAAC4D1D}" type="datetimeFigureOut">
              <a:rPr lang="en-US" smtClean="0"/>
              <a:t>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4.png"/><Relationship Id="rId10" Type="http://schemas.openxmlformats.org/officeDocument/2006/relationships/image" Target="../media/image12.tiff"/><Relationship Id="rId11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png"/><Relationship Id="rId9" Type="http://schemas.openxmlformats.org/officeDocument/2006/relationships/image" Target="../media/image22.tiff"/><Relationship Id="rId10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371"/>
            <a:ext cx="62103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28" y="1467799"/>
            <a:ext cx="5624569" cy="49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67" y="3104148"/>
            <a:ext cx="8128000" cy="124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67" y="1320904"/>
            <a:ext cx="8153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" y="0"/>
            <a:ext cx="900000" cy="9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96" y="0"/>
            <a:ext cx="900000" cy="9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05" y="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06" y="0"/>
            <a:ext cx="900000" cy="9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907" y="0"/>
            <a:ext cx="900000" cy="9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208" y="0"/>
            <a:ext cx="900000" cy="9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509" y="0"/>
            <a:ext cx="900000" cy="9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81864"/>
            <a:ext cx="8153400" cy="1308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7810" y="0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208" y="4178720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96" y="4178720"/>
            <a:ext cx="900000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97" y="4178720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215" y="4178720"/>
            <a:ext cx="900000" cy="9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10" y="4178720"/>
            <a:ext cx="900000" cy="9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606" y="4178720"/>
            <a:ext cx="900000" cy="90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509" y="4178720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111" y="417872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8412" y="417872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8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875"/>
          <a:stretch/>
        </p:blipFill>
        <p:spPr>
          <a:xfrm>
            <a:off x="982518" y="2511741"/>
            <a:ext cx="8915400" cy="2127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3859"/>
            <a:ext cx="12192000" cy="2127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105920"/>
            <a:ext cx="12192000" cy="29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6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106" y="246455"/>
            <a:ext cx="9372599" cy="2235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48" y="-2919945"/>
            <a:ext cx="7039942" cy="25572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2849" y="5588331"/>
            <a:ext cx="2067338" cy="662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Arduino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UNO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12770284" y="2647240"/>
            <a:ext cx="1011897" cy="838153"/>
          </a:xfrm>
          <a:prstGeom prst="rect">
            <a:avLst/>
          </a:prstGeom>
        </p:spPr>
      </p:pic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0" y="3022430"/>
            <a:ext cx="2520000" cy="2520000"/>
            <a:chOff x="5042867" y="2482297"/>
            <a:chExt cx="2540000" cy="25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042867" y="2482297"/>
              <a:ext cx="2540000" cy="254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0621904">
              <a:off x="5453808" y="3045116"/>
              <a:ext cx="1044557" cy="56068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973" y="4066297"/>
            <a:ext cx="1616618" cy="115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25440" t="-650" r="20659" b="1"/>
          <a:stretch/>
        </p:blipFill>
        <p:spPr>
          <a:xfrm flipH="1">
            <a:off x="12196752" y="-1415595"/>
            <a:ext cx="2582248" cy="30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/>
          <a:srcRect t="7824" r="62753" b="47499"/>
          <a:stretch/>
        </p:blipFill>
        <p:spPr>
          <a:xfrm flipH="1">
            <a:off x="7788603" y="2937753"/>
            <a:ext cx="2047925" cy="265572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432248" y="4713268"/>
            <a:ext cx="1140725" cy="0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265929" y="1629230"/>
            <a:ext cx="1169823" cy="15175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363935" y="420629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USB</a:t>
            </a:r>
            <a:r>
              <a:rPr lang="zh-TW" altLang="en-US" dirty="0" smtClean="0">
                <a:solidFill>
                  <a:srgbClr val="002060"/>
                </a:solidFill>
              </a:rPr>
              <a:t> </a:t>
            </a:r>
            <a:r>
              <a:rPr lang="en-US" altLang="zh-TW" dirty="0" smtClean="0">
                <a:solidFill>
                  <a:srgbClr val="002060"/>
                </a:solidFill>
              </a:rPr>
              <a:t>Serial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407347" y="4067868"/>
            <a:ext cx="717297" cy="374492"/>
          </a:xfrm>
          <a:prstGeom prst="straightConnector1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350970" y="4518766"/>
            <a:ext cx="1095734" cy="439283"/>
            <a:chOff x="5400006" y="4162179"/>
            <a:chExt cx="1095734" cy="439283"/>
          </a:xfrm>
        </p:grpSpPr>
        <p:cxnSp>
          <p:nvCxnSpPr>
            <p:cNvPr id="27" name="Straight Arrow Connector 26"/>
            <p:cNvCxnSpPr/>
            <p:nvPr/>
          </p:nvCxnSpPr>
          <p:spPr>
            <a:xfrm flipV="1">
              <a:off x="5400006" y="4601462"/>
              <a:ext cx="1095734" cy="0"/>
            </a:xfrm>
            <a:prstGeom prst="straightConnector1">
              <a:avLst/>
            </a:prstGeom>
            <a:ln w="50800">
              <a:solidFill>
                <a:schemeClr val="tx1">
                  <a:lumMod val="65000"/>
                  <a:lumOff val="35000"/>
                </a:schemeClr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551939" y="4162179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solidFill>
                    <a:srgbClr val="002060"/>
                  </a:solidFill>
                </a:rPr>
                <a:t>PWM</a:t>
              </a:r>
              <a:endParaRPr lang="en-US" dirty="0">
                <a:solidFill>
                  <a:srgbClr val="00206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6359414" y="4713268"/>
            <a:ext cx="1364229" cy="505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200" dirty="0" smtClean="0"/>
              <a:t>Servo</a:t>
            </a:r>
            <a:r>
              <a:rPr lang="zh-TW" altLang="en-US" sz="2200" dirty="0" smtClean="0"/>
              <a:t> </a:t>
            </a:r>
            <a:r>
              <a:rPr lang="en-US" altLang="zh-TW" sz="2200" dirty="0"/>
              <a:t>x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5</a:t>
            </a:r>
            <a:endParaRPr lang="en-US" sz="2200" dirty="0"/>
          </a:p>
        </p:txBody>
      </p:sp>
      <p:sp>
        <p:nvSpPr>
          <p:cNvPr id="31" name="Rectangle 30"/>
          <p:cNvSpPr/>
          <p:nvPr/>
        </p:nvSpPr>
        <p:spPr>
          <a:xfrm>
            <a:off x="5855724" y="3619233"/>
            <a:ext cx="1963446" cy="50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Electromagnet</a:t>
            </a:r>
            <a:endParaRPr lang="en-US" sz="2200" dirty="0"/>
          </a:p>
        </p:txBody>
      </p:sp>
      <p:sp>
        <p:nvSpPr>
          <p:cNvPr id="33" name="Rectangle 32"/>
          <p:cNvSpPr/>
          <p:nvPr/>
        </p:nvSpPr>
        <p:spPr>
          <a:xfrm>
            <a:off x="934662" y="5596904"/>
            <a:ext cx="831796" cy="662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smtClean="0"/>
              <a:t>PC</a:t>
            </a:r>
            <a:endParaRPr lang="en-US" sz="24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061269">
            <a:off x="9475525" y="4612702"/>
            <a:ext cx="2026873" cy="12858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134467">
            <a:off x="9547849" y="4529929"/>
            <a:ext cx="438700" cy="6616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12"/>
          <a:srcRect t="38158" r="30555"/>
          <a:stretch/>
        </p:blipFill>
        <p:spPr>
          <a:xfrm flipH="1">
            <a:off x="12101451" y="2530570"/>
            <a:ext cx="1905000" cy="119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22042" y="5596904"/>
            <a:ext cx="2067338" cy="662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 smtClean="0"/>
              <a:t>Braccio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Robot</a:t>
            </a:r>
            <a:endParaRPr lang="en-US" sz="24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351" y="7433802"/>
            <a:ext cx="11595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0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13</Words>
  <Application>Microsoft Macintosh PowerPoint</Application>
  <PresentationFormat>Widescreen</PresentationFormat>
  <Paragraphs>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蔡佳雯</dc:creator>
  <cp:lastModifiedBy>蔡佳雯</cp:lastModifiedBy>
  <cp:revision>11</cp:revision>
  <dcterms:created xsi:type="dcterms:W3CDTF">2018-01-29T18:17:03Z</dcterms:created>
  <dcterms:modified xsi:type="dcterms:W3CDTF">2018-01-30T01:06:22Z</dcterms:modified>
</cp:coreProperties>
</file>